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686"/>
  </p:normalViewPr>
  <p:slideViewPr>
    <p:cSldViewPr snapToGrid="0" snapToObjects="1">
      <p:cViewPr varScale="1">
        <p:scale>
          <a:sx n="136" d="100"/>
          <a:sy n="136" d="100"/>
        </p:scale>
        <p:origin x="2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0BEE-72A4-D243-8A55-D9E36B34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C937D-989D-9A4C-B795-7BE0B9EB7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3471-7B07-F74C-B448-3DB71BCC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D9CF-A020-164E-B1D9-789EE6CB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AFA6-1132-D040-9182-501B0EC4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0B74-C1B2-424E-B7CF-6AD5E0B0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28ABF-9681-3444-965A-4254DFA7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8FE9-22A4-5D47-B303-8B333CBF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21AD-FBD3-2441-8C2B-A2E22E8D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6B1F-F829-6B40-9A5D-DC0E17D8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21DF9-073B-7443-A0AC-79D944740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D263B-FB91-B84A-A646-FBADECB06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F5D54-9382-554E-9EDB-8A65E507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66D41-81DD-394C-B9D4-3A75A60A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96B13-D38F-904C-9C11-B5FD9F01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2494-F29D-4044-81A3-67617D63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98CE4-26C1-6045-9A57-C04677AB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9B734-35B5-6E4B-BCD6-BDDE92A77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44767-4EB0-914E-BD03-E3BC0CC1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DBA6-CC72-2D4F-9CDE-B61A081D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8E7B-D85A-954C-965C-F4899714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48A2C-405F-9145-B1C3-76482FD8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BD031-A33A-5D4E-8B60-F04F9294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B0113-74F7-D347-BF6E-B322CB65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7F3DD-9814-F041-B48A-280857E4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DEB5-0ED6-C14E-A688-DFAFD211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B9E01-F711-2848-93FD-AD1704F5D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1C506-B387-E74B-AD87-A82F0B292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28C8D-1153-C24A-9615-9012318B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6FF11-C9CE-024C-93C7-DB674C12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EC2C4-265B-494C-94A5-F2F74F98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A3D2-61CD-9E4E-B800-894F3B63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27AEA-A831-0C45-9ABA-A3D74A86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3C208-B1D9-5648-968C-EB6E68ECF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F9398-355C-3242-8C4C-7BA0723CD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4395D3-14EC-644F-BEB4-2944BFC81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5C920-8D4C-7048-951C-334E0BA4E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2EBF9-253E-0C4F-A947-7BB37612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7AE66-0DCA-7E43-ACD6-A1641C80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B04F-A540-B240-85CD-9DA1D90F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D30CC-980F-C44F-9BCE-263D7FBD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4AF51-C9A3-7947-B3B4-B2E0A24D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71E97-CB06-B54A-AF15-6E200C2D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F45E65-A1AC-4D47-A3A1-375FF676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7E326-0FB6-6541-92BC-CE4291E9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0FC4A-6FE4-F34F-AAD8-804EB21E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29A4-7DDD-C746-8720-94B5190E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DB2F-C9C0-3540-BE00-47A33249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D0DC5-2BB5-D04A-B929-53BDEC7CB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C37A2-DC9E-F442-876A-AD8C3878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722C2-6759-9644-8037-A7A8FB4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5EC63-C7A6-C848-838B-39C65956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3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E0FC-1BBE-BD4C-8C1D-D575EC34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95D09-E9C6-C74F-B365-F91E7DAC9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50F90-CB2B-D44F-AD0D-5F79F375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8BA7-61D1-854B-8422-349C8F26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8836-30DB-424E-9118-61000FF3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29E05-23C1-A540-B7C8-715078F8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FF9D3-7D53-E340-8D50-5ACEBDAB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BA2CD-DABC-FA4E-8671-F00B645A8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47A4-9CE4-7F42-996E-ADF4AA9D4A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1EF6-DBED-C74E-BAE4-CBC1D445EADA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FADC-3E15-144E-8425-389609F51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E5D1-DB5B-8240-9CE3-22862E5C4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06B4-FD3D-6F44-A17F-C20269DB7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866639-FD49-5D46-9601-3FD99F7DE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418" r="3482"/>
          <a:stretch/>
        </p:blipFill>
        <p:spPr>
          <a:xfrm>
            <a:off x="-179109" y="390426"/>
            <a:ext cx="1179293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6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222407" y="2213810"/>
            <a:ext cx="974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“Do not merely “listen” to the Word and so DECEIVE yourselves...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(1:22)</a:t>
            </a:r>
          </a:p>
        </p:txBody>
      </p:sp>
    </p:spTree>
    <p:extLst>
      <p:ext uri="{BB962C8B-B14F-4D97-AF65-F5344CB8AC3E}">
        <p14:creationId xmlns:p14="http://schemas.microsoft.com/office/powerpoint/2010/main" val="124773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405287" y="2030931"/>
            <a:ext cx="9259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I will not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admit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sin or resist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confronting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sin or refuse to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forsake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sin in my own life, I have not been born again and do not actually love God.</a:t>
            </a:r>
          </a:p>
        </p:txBody>
      </p:sp>
    </p:spTree>
    <p:extLst>
      <p:ext uri="{BB962C8B-B14F-4D97-AF65-F5344CB8AC3E}">
        <p14:creationId xmlns:p14="http://schemas.microsoft.com/office/powerpoint/2010/main" val="103179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270533" y="1674795"/>
            <a:ext cx="97022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*My attitude is ultimately betrayed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by my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*My motive is ultimately revealed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by my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what I’ve learned.</a:t>
            </a:r>
          </a:p>
        </p:txBody>
      </p:sp>
    </p:spTree>
    <p:extLst>
      <p:ext uri="{BB962C8B-B14F-4D97-AF65-F5344CB8AC3E}">
        <p14:creationId xmlns:p14="http://schemas.microsoft.com/office/powerpoint/2010/main" val="16323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155032" y="712269"/>
            <a:ext cx="91825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*Pure motive... submissive will... delight 		in God’s law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When my heart is sincere, I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do what God’s Word COMMANDS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 know that it is the will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God.  And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acts of obedience God will bless!</a:t>
            </a:r>
          </a:p>
        </p:txBody>
      </p:sp>
    </p:spTree>
    <p:extLst>
      <p:ext uri="{BB962C8B-B14F-4D97-AF65-F5344CB8AC3E}">
        <p14:creationId xmlns:p14="http://schemas.microsoft.com/office/powerpoint/2010/main" val="18027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366787" y="1559292"/>
            <a:ext cx="96445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IGNORANT = unfamiliar, oblivious (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unawareness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	Liability =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innocent</a:t>
            </a:r>
          </a:p>
          <a:p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IGNORE = neglect, disregard (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     Liability =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</a:p>
        </p:txBody>
      </p:sp>
    </p:spTree>
    <p:extLst>
      <p:ext uri="{BB962C8B-B14F-4D97-AF65-F5344CB8AC3E}">
        <p14:creationId xmlns:p14="http://schemas.microsoft.com/office/powerpoint/2010/main" val="2515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222408" y="2531444"/>
            <a:ext cx="10395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 it is with God. 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39143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472665" y="2387065"/>
            <a:ext cx="859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God’s Word is God’s TRUTH meant for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each person’s heart </a:t>
            </a:r>
          </a:p>
        </p:txBody>
      </p:sp>
    </p:spTree>
    <p:extLst>
      <p:ext uri="{BB962C8B-B14F-4D97-AF65-F5344CB8AC3E}">
        <p14:creationId xmlns:p14="http://schemas.microsoft.com/office/powerpoint/2010/main" val="18084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771049" y="1491915"/>
            <a:ext cx="8287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Regarding God’s Word: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✓humbly accept it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(21)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✓do not merely “hear” it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(22)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✓Do what it says.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(23) </a:t>
            </a:r>
          </a:p>
        </p:txBody>
      </p:sp>
    </p:spTree>
    <p:extLst>
      <p:ext uri="{BB962C8B-B14F-4D97-AF65-F5344CB8AC3E}">
        <p14:creationId xmlns:p14="http://schemas.microsoft.com/office/powerpoint/2010/main" val="289584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366788" y="2329314"/>
            <a:ext cx="8730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Two houses... Different foundations = 			   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</a:p>
        </p:txBody>
      </p:sp>
    </p:spTree>
    <p:extLst>
      <p:ext uri="{BB962C8B-B14F-4D97-AF65-F5344CB8AC3E}">
        <p14:creationId xmlns:p14="http://schemas.microsoft.com/office/powerpoint/2010/main" val="29536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3508997" y="2289928"/>
            <a:ext cx="5361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MIRROR</a:t>
            </a:r>
          </a:p>
        </p:txBody>
      </p:sp>
    </p:spTree>
    <p:extLst>
      <p:ext uri="{BB962C8B-B14F-4D97-AF65-F5344CB8AC3E}">
        <p14:creationId xmlns:p14="http://schemas.microsoft.com/office/powerpoint/2010/main" val="71102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844960" y="2468094"/>
            <a:ext cx="10635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Look ➤ Leave ➤ Forget  (Casual Approach)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*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listening 	NO IMPACT!</a:t>
            </a:r>
          </a:p>
        </p:txBody>
      </p:sp>
    </p:spTree>
    <p:extLst>
      <p:ext uri="{BB962C8B-B14F-4D97-AF65-F5344CB8AC3E}">
        <p14:creationId xmlns:p14="http://schemas.microsoft.com/office/powerpoint/2010/main" val="95855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8ED3FD-5AAE-0747-9BCF-E4B3F02B72C2}"/>
              </a:ext>
            </a:extLst>
          </p:cNvPr>
          <p:cNvSpPr txBox="1"/>
          <p:nvPr/>
        </p:nvSpPr>
        <p:spPr>
          <a:xfrm>
            <a:off x="1174281" y="2002054"/>
            <a:ext cx="93365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LOOK ➤ Modify ➤ Remember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(Careful Approach)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*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listening	FULL IMPACT!</a:t>
            </a:r>
          </a:p>
        </p:txBody>
      </p:sp>
    </p:spTree>
    <p:extLst>
      <p:ext uri="{BB962C8B-B14F-4D97-AF65-F5344CB8AC3E}">
        <p14:creationId xmlns:p14="http://schemas.microsoft.com/office/powerpoint/2010/main" val="1075054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260</Words>
  <Application>Microsoft Macintosh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2022-01-18T19:07:25Z</dcterms:created>
  <dcterms:modified xsi:type="dcterms:W3CDTF">2022-01-19T15:30:09Z</dcterms:modified>
</cp:coreProperties>
</file>