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730"/>
  </p:normalViewPr>
  <p:slideViewPr>
    <p:cSldViewPr snapToGrid="0" snapToObjects="1">
      <p:cViewPr varScale="1">
        <p:scale>
          <a:sx n="132" d="100"/>
          <a:sy n="132" d="100"/>
        </p:scale>
        <p:origin x="1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26C82-5C6F-A54A-BB64-B7EF3AA37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BD189-1413-8347-8C3E-64C5ED1B2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72E68-6B4F-EB42-B63E-9366321E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26C75-0669-9E44-AD2D-353EBBE5B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97B8-81CF-304C-853A-255CC450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3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3D04E-1BBA-264F-A48E-CF4321C7A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45D29-2831-4446-9639-2B5A9CF73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E2E25-E740-F344-9736-323E2A91D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199C0-BB5E-764D-87C3-43C60BC6C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77276-E8DA-1C4D-8AC8-AA7721FD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8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69B81A-6E40-E44E-BD4B-C1485E9D4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A82F2-1C3E-4041-ABE5-A6C339C0C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7087C-2333-7B4C-90CE-1AA23762D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B0F88-A8C4-7E4C-A682-8409D6FB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50F5A-CBFC-9646-A3E4-C57E2C85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6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D1F4D-932C-8C48-829C-4895676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F7F20-C2D5-F749-AF80-E9B49E05F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AADA3-5647-F248-AEE2-1A98CE929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D854-E725-4849-8E98-0250CE7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EDF6D-1AE4-864E-83E0-8A73D858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2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FD9C-6EC4-3D4E-9C0D-21ACEF4C9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8BF0E-F841-1E4F-B58F-78B6029B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3FEE7-7FB5-9F41-A57F-CC372431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F6CB-A889-7546-97B6-A36C95A0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5C387-B15D-B543-A1E9-F837425F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8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43CC-6F69-644C-9F2F-B4B554E0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C5E4-0D70-684E-9C27-C582FC37D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B82E6-1BDF-B143-8468-CD6B5FC3D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FFC7-C9CD-8C42-9823-944B0B83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89672-5A7F-DA4E-A771-DC553B0C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CE990-0201-DD49-9A4A-ED74B66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1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C091B-6718-3B48-B03E-32A2BD61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35A1A-6C55-2A45-A2C9-6D3A31FC2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9BB68-661D-DB40-844F-633F4DDCD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2D38C-7B46-2141-8CB1-05FBD46E5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53357-A829-D245-ABAE-410D3F3DB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600FBC-5A94-DC41-AB8B-7C91B60A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630D8-4BB1-C443-814A-273A0DFC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F1BE8-9239-0D4C-B51E-8BCD9C15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0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ABFB-914D-7E4B-BFFA-72744AF2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86E61-C830-1D4A-BE14-CAC3E384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97416-0A25-C246-B1B9-5D07B1466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E5CAB-8315-2F4D-B0C2-AC7B5B55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7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09926-0A67-304B-8726-F0D72F22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EAFBBC-600B-954D-B2EC-91C8BD3A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B2E8B-8C9C-F540-A673-91FDD72A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8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185C3-0FB6-6148-ABF7-B981975B8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F3BB5-6638-D143-AB01-104E33FC1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57A15-CBEB-0F4B-980E-EC64DB2BF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B0DC3-29D3-C04C-AE5A-0B63A831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1FFD1-D4E5-BA49-948E-C4602D8A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7F356-A89A-2F4D-A2E7-7A1BBB34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4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C1017-5666-DB44-AA65-A8302E1A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6BD48-F03D-9743-A1E4-6DE916D79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49997-CE08-0449-9C4D-BA4E70E4B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E65C8-E1A4-014E-96B5-FB237522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67E94-994C-844D-918E-628C00E5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6E4B0-5ABF-1545-B01F-16C72483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2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4B7F5-EB7A-1E4C-BB5E-316EFF029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8BA29-D2F6-8E47-9986-1C1A1E528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EB1D-5DBF-724B-9BD5-089FF9D31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5468-30D6-5347-84A5-21CE39049736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D744B-838D-DB4E-952A-E5F75EA80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46F28-E2AB-C046-8002-958F5FF94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7F1FC-1D98-7746-AE6F-FF3862EB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8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0BE6FD-BACC-3046-BDEA-C96778156C34}"/>
              </a:ext>
            </a:extLst>
          </p:cNvPr>
          <p:cNvSpPr txBox="1"/>
          <p:nvPr/>
        </p:nvSpPr>
        <p:spPr>
          <a:xfrm>
            <a:off x="2252311" y="1973179"/>
            <a:ext cx="7305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All Music Service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Sunday, December 19, 2021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One Combined Service at 9:30</a:t>
            </a:r>
          </a:p>
        </p:txBody>
      </p:sp>
    </p:spTree>
    <p:extLst>
      <p:ext uri="{BB962C8B-B14F-4D97-AF65-F5344CB8AC3E}">
        <p14:creationId xmlns:p14="http://schemas.microsoft.com/office/powerpoint/2010/main" val="2861696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2021-12-22T19:36:26Z</dcterms:created>
  <dcterms:modified xsi:type="dcterms:W3CDTF">2021-12-22T19:40:46Z</dcterms:modified>
</cp:coreProperties>
</file>