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/>
    <p:restoredTop sz="94730"/>
  </p:normalViewPr>
  <p:slideViewPr>
    <p:cSldViewPr snapToGrid="0" snapToObjects="1">
      <p:cViewPr varScale="1">
        <p:scale>
          <a:sx n="132" d="100"/>
          <a:sy n="132" d="100"/>
        </p:scale>
        <p:origin x="1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26C82-5C6F-A54A-BB64-B7EF3AA376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FBD189-1413-8347-8C3E-64C5ED1B28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072E68-6B4F-EB42-B63E-9366321E2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5468-30D6-5347-84A5-21CE39049736}" type="datetimeFigureOut">
              <a:rPr lang="en-US" smtClean="0"/>
              <a:t>12/22/21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326C75-0669-9E44-AD2D-353EBBE5B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5497B8-81CF-304C-853A-255CC450E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F1FC-1D98-7746-AE6F-FF3862EB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232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3D04E-1BBA-264F-A48E-CF4321C7A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A45D29-2831-4446-9639-2B5A9CF737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AE2E25-E740-F344-9736-323E2A91D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5468-30D6-5347-84A5-21CE39049736}" type="datetimeFigureOut">
              <a:rPr lang="en-US" smtClean="0"/>
              <a:t>12/22/21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199C0-BB5E-764D-87C3-43C60BC6C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177276-E8DA-1C4D-8AC8-AA7721FDC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F1FC-1D98-7746-AE6F-FF3862EB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287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69B81A-6E40-E44E-BD4B-C1485E9D4D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8A82F2-1C3E-4041-ABE5-A6C339C0C3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7087C-2333-7B4C-90CE-1AA23762D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5468-30D6-5347-84A5-21CE39049736}" type="datetimeFigureOut">
              <a:rPr lang="en-US" smtClean="0"/>
              <a:t>12/22/21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4B0F88-A8C4-7E4C-A682-8409D6FB6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850F5A-CBFC-9646-A3E4-C57E2C859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F1FC-1D98-7746-AE6F-FF3862EB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265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D1F4D-932C-8C48-829C-489567651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F7F20-C2D5-F749-AF80-E9B49E05F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AADA3-5647-F248-AEE2-1A98CE929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5468-30D6-5347-84A5-21CE39049736}" type="datetimeFigureOut">
              <a:rPr lang="en-US" smtClean="0"/>
              <a:t>12/22/21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D854-E725-4849-8E98-0250CE72D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FEDF6D-1AE4-864E-83E0-8A73D8582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F1FC-1D98-7746-AE6F-FF3862EB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920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2FD9C-6EC4-3D4E-9C0D-21ACEF4C9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D8BF0E-F841-1E4F-B58F-78B6029B54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C3FEE7-7FB5-9F41-A57F-CC3724316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5468-30D6-5347-84A5-21CE39049736}" type="datetimeFigureOut">
              <a:rPr lang="en-US" smtClean="0"/>
              <a:t>12/22/21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7F6CB-A889-7546-97B6-A36C95A03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A5C387-B15D-B543-A1E9-F837425FA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F1FC-1D98-7746-AE6F-FF3862EB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081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643CC-6F69-644C-9F2F-B4B554E00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4C5E4-0D70-684E-9C27-C582FC37DE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1B82E6-1BDF-B143-8468-CD6B5FC3D3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01FFC7-C9CD-8C42-9823-944B0B83A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5468-30D6-5347-84A5-21CE39049736}" type="datetimeFigureOut">
              <a:rPr lang="en-US" smtClean="0"/>
              <a:t>12/22/21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389672-5A7F-DA4E-A771-DC553B0C0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0CE990-0201-DD49-9A4A-ED74B6611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F1FC-1D98-7746-AE6F-FF3862EB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213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C091B-6718-3B48-B03E-32A2BD617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C35A1A-6C55-2A45-A2C9-6D3A31FC2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E9BB68-661D-DB40-844F-633F4DDCDA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62D38C-7B46-2141-8CB1-05FBD46E5B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553357-A829-D245-ABAE-410D3F3DBD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600FBC-5A94-DC41-AB8B-7C91B60A5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5468-30D6-5347-84A5-21CE39049736}" type="datetimeFigureOut">
              <a:rPr lang="en-US" smtClean="0"/>
              <a:t>12/22/21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3630D8-4BB1-C443-814A-273A0DFC4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EF1BE8-9239-0D4C-B51E-8BCD9C150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F1FC-1D98-7746-AE6F-FF3862EB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409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8ABFB-914D-7E4B-BFFA-72744AF27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E86E61-C830-1D4A-BE14-CAC3E384F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5468-30D6-5347-84A5-21CE39049736}" type="datetimeFigureOut">
              <a:rPr lang="en-US" smtClean="0"/>
              <a:t>12/22/21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497416-0A25-C246-B1B9-5D07B1466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5E5CAB-8315-2F4D-B0C2-AC7B5B550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F1FC-1D98-7746-AE6F-FF3862EB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574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209926-0A67-304B-8726-F0D72F22D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5468-30D6-5347-84A5-21CE39049736}" type="datetimeFigureOut">
              <a:rPr lang="en-US" smtClean="0"/>
              <a:t>12/22/21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EAFBBC-600B-954D-B2EC-91C8BD3A0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4B2E8B-8C9C-F540-A673-91FDD72A4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F1FC-1D98-7746-AE6F-FF3862EB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281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185C3-0FB6-6148-ABF7-B981975B8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F3BB5-6638-D143-AB01-104E33FC1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F57A15-CBEB-0F4B-980E-EC64DB2BF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0B0DC3-29D3-C04C-AE5A-0B63A8317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5468-30D6-5347-84A5-21CE39049736}" type="datetimeFigureOut">
              <a:rPr lang="en-US" smtClean="0"/>
              <a:t>12/22/21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51FFD1-D4E5-BA49-948E-C4602D8A5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47F356-A89A-2F4D-A2E7-7A1BBB349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F1FC-1D98-7746-AE6F-FF3862EB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747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C1017-5666-DB44-AA65-A8302E1A5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06BD48-F03D-9743-A1E4-6DE916D791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A49997-CE08-0449-9C4D-BA4E70E4B8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5E65C8-E1A4-014E-96B5-FB237522F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5468-30D6-5347-84A5-21CE39049736}" type="datetimeFigureOut">
              <a:rPr lang="en-US" smtClean="0"/>
              <a:t>12/22/21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D67E94-994C-844D-918E-628C00E5A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46E4B0-5ABF-1545-B01F-16C724834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F1FC-1D98-7746-AE6F-FF3862EB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420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44B7F5-EB7A-1E4C-BB5E-316EFF029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18BA29-D2F6-8E47-9986-1C1A1E5284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81EB1D-5DBF-724B-9BD5-089FF9D31C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15468-30D6-5347-84A5-21CE39049736}" type="datetimeFigureOut">
              <a:rPr lang="en-US" smtClean="0"/>
              <a:t>12/22/21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5D744B-838D-DB4E-952A-E5F75EA80E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F46F28-E2AB-C046-8002-958F5FF94B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7F1FC-1D98-7746-AE6F-FF3862EB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583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80BE6FD-BACC-3046-BDEA-C96778156C34}"/>
              </a:ext>
            </a:extLst>
          </p:cNvPr>
          <p:cNvSpPr txBox="1"/>
          <p:nvPr/>
        </p:nvSpPr>
        <p:spPr>
          <a:xfrm>
            <a:off x="2252311" y="1973179"/>
            <a:ext cx="73055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All Music Service</a:t>
            </a:r>
          </a:p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Sunday, December 19, 2021</a:t>
            </a:r>
          </a:p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One Combined Service at 9:30</a:t>
            </a:r>
          </a:p>
        </p:txBody>
      </p:sp>
    </p:spTree>
    <p:extLst>
      <p:ext uri="{BB962C8B-B14F-4D97-AF65-F5344CB8AC3E}">
        <p14:creationId xmlns:p14="http://schemas.microsoft.com/office/powerpoint/2010/main" val="2861696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</Words>
  <Application>Microsoft Macintosh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2021-12-22T19:36:26Z</dcterms:created>
  <dcterms:modified xsi:type="dcterms:W3CDTF">2021-12-22T19:40:46Z</dcterms:modified>
</cp:coreProperties>
</file>