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0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9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6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9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4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1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1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B0CA-071A-CD4A-9CA8-ECC63378C205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E81A9-F241-9945-AC25-39C0A2246F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5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109610" y="2321960"/>
            <a:ext cx="72124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culture in which we live should not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intimidate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God’s people.</a:t>
            </a:r>
          </a:p>
        </p:txBody>
      </p:sp>
    </p:spTree>
    <p:extLst>
      <p:ext uri="{BB962C8B-B14F-4D97-AF65-F5344CB8AC3E}">
        <p14:creationId xmlns:p14="http://schemas.microsoft.com/office/powerpoint/2010/main" val="3488499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212352" y="2291137"/>
            <a:ext cx="67192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PATIENT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give the Lord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				 to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in his way</a:t>
            </a:r>
          </a:p>
        </p:txBody>
      </p:sp>
    </p:spTree>
    <p:extLst>
      <p:ext uri="{BB962C8B-B14F-4D97-AF65-F5344CB8AC3E}">
        <p14:creationId xmlns:p14="http://schemas.microsoft.com/office/powerpoint/2010/main" val="577883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017142" y="2671281"/>
            <a:ext cx="70377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FORGIVE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remember God’s 				   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promise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</a:p>
        </p:txBody>
      </p:sp>
    </p:spTree>
    <p:extLst>
      <p:ext uri="{BB962C8B-B14F-4D97-AF65-F5344CB8AC3E}">
        <p14:creationId xmlns:p14="http://schemas.microsoft.com/office/powerpoint/2010/main" val="3469105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469205" y="2537717"/>
            <a:ext cx="64213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it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	      flow out from there</a:t>
            </a:r>
          </a:p>
        </p:txBody>
      </p:sp>
    </p:spTree>
    <p:extLst>
      <p:ext uri="{BB962C8B-B14F-4D97-AF65-F5344CB8AC3E}">
        <p14:creationId xmlns:p14="http://schemas.microsoft.com/office/powerpoint/2010/main" val="2810026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777430" y="2024009"/>
            <a:ext cx="5465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To be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nice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does not mean you have no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spice</a:t>
            </a:r>
          </a:p>
        </p:txBody>
      </p:sp>
    </p:spTree>
    <p:extLst>
      <p:ext uri="{BB962C8B-B14F-4D97-AF65-F5344CB8AC3E}">
        <p14:creationId xmlns:p14="http://schemas.microsoft.com/office/powerpoint/2010/main" val="2844877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571946" y="2506895"/>
            <a:ext cx="6441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These are spiritual qualities… given to us as the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(fruit) 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of God’s Spirit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indwelling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our life.</a:t>
            </a:r>
          </a:p>
        </p:txBody>
      </p:sp>
    </p:spTree>
    <p:extLst>
      <p:ext uri="{BB962C8B-B14F-4D97-AF65-F5344CB8AC3E}">
        <p14:creationId xmlns:p14="http://schemas.microsoft.com/office/powerpoint/2010/main" val="340731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561672" y="2393879"/>
            <a:ext cx="64727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We have a greater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privilege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and greater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than the acceptance or applause of men.</a:t>
            </a:r>
          </a:p>
        </p:txBody>
      </p:sp>
    </p:spTree>
    <p:extLst>
      <p:ext uri="{BB962C8B-B14F-4D97-AF65-F5344CB8AC3E}">
        <p14:creationId xmlns:p14="http://schemas.microsoft.com/office/powerpoint/2010/main" val="719721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345915" y="2496621"/>
            <a:ext cx="71713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CHOSEN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SEPARATED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LOVED</a:t>
            </a:r>
          </a:p>
        </p:txBody>
      </p:sp>
    </p:spTree>
    <p:extLst>
      <p:ext uri="{BB962C8B-B14F-4D97-AF65-F5344CB8AC3E}">
        <p14:creationId xmlns:p14="http://schemas.microsoft.com/office/powerpoint/2010/main" val="226828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893852" y="2054831"/>
            <a:ext cx="75001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Those qualities demonstrate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for. People and creation… a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tenderness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conscience and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will.</a:t>
            </a:r>
          </a:p>
        </p:txBody>
      </p:sp>
    </p:spTree>
    <p:extLst>
      <p:ext uri="{BB962C8B-B14F-4D97-AF65-F5344CB8AC3E}">
        <p14:creationId xmlns:p14="http://schemas.microsoft.com/office/powerpoint/2010/main" val="399444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636997" y="1448656"/>
            <a:ext cx="82193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Texture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soft	vs. harsh, hard, jagged, cruel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Taste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sweet	vs. bitter, biting, sour, 					overpowering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slow	vs. rapid, instant, hasty</a:t>
            </a:r>
          </a:p>
        </p:txBody>
      </p:sp>
    </p:spTree>
    <p:extLst>
      <p:ext uri="{BB962C8B-B14F-4D97-AF65-F5344CB8AC3E}">
        <p14:creationId xmlns:p14="http://schemas.microsoft.com/office/powerpoint/2010/main" val="38604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657545" y="2455523"/>
            <a:ext cx="8075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– recognize the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worth/value/beauty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		of each person</a:t>
            </a:r>
          </a:p>
        </p:txBody>
      </p:sp>
    </p:spTree>
    <p:extLst>
      <p:ext uri="{BB962C8B-B14F-4D97-AF65-F5344CB8AC3E}">
        <p14:creationId xmlns:p14="http://schemas.microsoft.com/office/powerpoint/2010/main" val="322698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924674" y="2496620"/>
            <a:ext cx="75617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KIND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first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instinct/thought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… to be 			considerate and helpful</a:t>
            </a:r>
          </a:p>
        </p:txBody>
      </p:sp>
    </p:spTree>
    <p:extLst>
      <p:ext uri="{BB962C8B-B14F-4D97-AF65-F5344CB8AC3E}">
        <p14:creationId xmlns:p14="http://schemas.microsoft.com/office/powerpoint/2010/main" val="4204089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1222625" y="2527442"/>
            <a:ext cx="6667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HUMBLE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Understand the 				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insanity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vanity</a:t>
            </a:r>
          </a:p>
        </p:txBody>
      </p:sp>
    </p:spTree>
    <p:extLst>
      <p:ext uri="{BB962C8B-B14F-4D97-AF65-F5344CB8AC3E}">
        <p14:creationId xmlns:p14="http://schemas.microsoft.com/office/powerpoint/2010/main" val="364115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EBE239-9031-CB4E-BF91-EB2DAE89CB6D}"/>
              </a:ext>
            </a:extLst>
          </p:cNvPr>
          <p:cNvSpPr txBox="1"/>
          <p:nvPr/>
        </p:nvSpPr>
        <p:spPr>
          <a:xfrm>
            <a:off x="832207" y="2383605"/>
            <a:ext cx="74076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BE GENTILE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“Rip and Roar” does not 			   gain access to </a:t>
            </a:r>
            <a:r>
              <a:rPr lang="en-US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hearts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3169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141</Words>
  <Application>Microsoft Macintosh PowerPoint</Application>
  <PresentationFormat>On-screen Show (4:3)</PresentationFormat>
  <Paragraphs>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2019-06-26T13:05:30Z</dcterms:created>
  <dcterms:modified xsi:type="dcterms:W3CDTF">2019-06-26T13:34:36Z</dcterms:modified>
</cp:coreProperties>
</file>