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9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4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0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8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5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BE822-777F-4813-A9CC-B69B6AE8FF3B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9839-9F26-481F-B193-6362D433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2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F2450E4-B045-4B7C-99EE-6539BB80D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629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AAFF28-4976-4EA6-8B5E-62BE591E2366}"/>
              </a:ext>
            </a:extLst>
          </p:cNvPr>
          <p:cNvSpPr txBox="1"/>
          <p:nvPr/>
        </p:nvSpPr>
        <p:spPr>
          <a:xfrm>
            <a:off x="2153652" y="2644170"/>
            <a:ext cx="756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AFFIRM</a:t>
            </a:r>
          </a:p>
        </p:txBody>
      </p:sp>
    </p:spTree>
    <p:extLst>
      <p:ext uri="{BB962C8B-B14F-4D97-AF65-F5344CB8AC3E}">
        <p14:creationId xmlns:p14="http://schemas.microsoft.com/office/powerpoint/2010/main" val="333232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130967" y="2057401"/>
            <a:ext cx="7062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When a life has been damaged, God can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rebuild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that life, bringing goodness and greatness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67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900989" y="1305341"/>
            <a:ext cx="47284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● Connect 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	● AFFIRM 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		● Reach 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			● Equip </a:t>
            </a:r>
          </a:p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					● Send</a:t>
            </a:r>
          </a:p>
        </p:txBody>
      </p:sp>
    </p:spTree>
    <p:extLst>
      <p:ext uri="{BB962C8B-B14F-4D97-AF65-F5344CB8AC3E}">
        <p14:creationId xmlns:p14="http://schemas.microsoft.com/office/powerpoint/2010/main" val="120683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251283" y="2151727"/>
            <a:ext cx="7134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Part of our purpose is to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embrace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people as they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the painful process of the Potters’ Wheel of Life.</a:t>
            </a:r>
          </a:p>
        </p:txBody>
      </p:sp>
    </p:spTree>
    <p:extLst>
      <p:ext uri="{BB962C8B-B14F-4D97-AF65-F5344CB8AC3E}">
        <p14:creationId xmlns:p14="http://schemas.microsoft.com/office/powerpoint/2010/main" val="30590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353552" y="1843950"/>
            <a:ext cx="68219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Ananias and Saul had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nothing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when Saul gave his heart to Christ.  Yet Ananias immediately reached out to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affirm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him.</a:t>
            </a:r>
          </a:p>
        </p:txBody>
      </p:sp>
    </p:spTree>
    <p:extLst>
      <p:ext uri="{BB962C8B-B14F-4D97-AF65-F5344CB8AC3E}">
        <p14:creationId xmlns:p14="http://schemas.microsoft.com/office/powerpoint/2010/main" val="1823743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F2450E4-B045-4B7C-99EE-6539BB80D9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2" r="1629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AAFF28-4976-4EA6-8B5E-62BE591E2366}"/>
              </a:ext>
            </a:extLst>
          </p:cNvPr>
          <p:cNvSpPr txBox="1"/>
          <p:nvPr/>
        </p:nvSpPr>
        <p:spPr>
          <a:xfrm>
            <a:off x="2045368" y="2755233"/>
            <a:ext cx="7567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AFFIRM</a:t>
            </a:r>
          </a:p>
        </p:txBody>
      </p:sp>
    </p:spTree>
    <p:extLst>
      <p:ext uri="{BB962C8B-B14F-4D97-AF65-F5344CB8AC3E}">
        <p14:creationId xmlns:p14="http://schemas.microsoft.com/office/powerpoint/2010/main" val="282828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48164-F7C6-4152-A10F-2BA10E0C0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85"/>
            <a:ext cx="9144000" cy="57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2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EB98C-4D82-4F22-812E-D094152BC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572720"/>
            <a:ext cx="8887016" cy="582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3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591C4-8F9C-48EB-AAB7-8FF2045F2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" y="457200"/>
            <a:ext cx="9006974" cy="59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0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215189" y="1359570"/>
            <a:ext cx="69061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is a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journey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(movement)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is a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(change)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Life is a life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life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(experiences, lessons)</a:t>
            </a:r>
          </a:p>
        </p:txBody>
      </p:sp>
    </p:spTree>
    <p:extLst>
      <p:ext uri="{BB962C8B-B14F-4D97-AF65-F5344CB8AC3E}">
        <p14:creationId xmlns:p14="http://schemas.microsoft.com/office/powerpoint/2010/main" val="346620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950494" y="1082842"/>
            <a:ext cx="7712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Our (Christian) goal is to hang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 and continually encourage movement toward God.  In doing this we are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affirming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their intrinsic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 expressing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God’s love and purpose for them.</a:t>
            </a:r>
          </a:p>
        </p:txBody>
      </p:sp>
    </p:spTree>
    <p:extLst>
      <p:ext uri="{BB962C8B-B14F-4D97-AF65-F5344CB8AC3E}">
        <p14:creationId xmlns:p14="http://schemas.microsoft.com/office/powerpoint/2010/main" val="162816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106904" y="2249906"/>
            <a:ext cx="7411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God can do a NEW WORK </a:t>
            </a:r>
          </a:p>
          <a:p>
            <a:pPr algn="ctr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in any life!</a:t>
            </a:r>
          </a:p>
        </p:txBody>
      </p:sp>
    </p:spTree>
    <p:extLst>
      <p:ext uri="{BB962C8B-B14F-4D97-AF65-F5344CB8AC3E}">
        <p14:creationId xmlns:p14="http://schemas.microsoft.com/office/powerpoint/2010/main" val="135047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1215188" y="2634916"/>
            <a:ext cx="7255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must never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of any soul or refuse to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recognize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its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89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84A048-4D23-46AB-AB31-EAB44F7CDCCA}"/>
              </a:ext>
            </a:extLst>
          </p:cNvPr>
          <p:cNvSpPr txBox="1"/>
          <p:nvPr/>
        </p:nvSpPr>
        <p:spPr>
          <a:xfrm>
            <a:off x="433136" y="2574758"/>
            <a:ext cx="8253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God can do a RESTORING WORK in any life!</a:t>
            </a:r>
          </a:p>
        </p:txBody>
      </p:sp>
    </p:spTree>
    <p:extLst>
      <p:ext uri="{BB962C8B-B14F-4D97-AF65-F5344CB8AC3E}">
        <p14:creationId xmlns:p14="http://schemas.microsoft.com/office/powerpoint/2010/main" val="29237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Stoops</dc:creator>
  <cp:lastModifiedBy>Ben Stoops</cp:lastModifiedBy>
  <cp:revision>3</cp:revision>
  <dcterms:created xsi:type="dcterms:W3CDTF">2019-02-06T16:10:49Z</dcterms:created>
  <dcterms:modified xsi:type="dcterms:W3CDTF">2019-02-10T13:27:07Z</dcterms:modified>
</cp:coreProperties>
</file>