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D24C-8F5F-4529-8DD9-3086B65AD52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2F47F-8C19-4C98-9E06-FEEF16B5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B538B-44BA-453C-A19C-DACF20E4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231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C6943-5004-4A7E-B6A6-AF0F6E1F8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r="2239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B35B2-5D32-4559-B477-05D1AC70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6" y="849086"/>
            <a:ext cx="8322573" cy="51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758F-33E9-4C7D-A829-5DFCD1977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r="660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529E5-8A74-4ED5-8A9D-B4B0B67C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1388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Carol</dc:creator>
  <cp:lastModifiedBy>Office Carol</cp:lastModifiedBy>
  <cp:revision>1</cp:revision>
  <dcterms:created xsi:type="dcterms:W3CDTF">2018-10-04T13:36:24Z</dcterms:created>
  <dcterms:modified xsi:type="dcterms:W3CDTF">2018-10-04T13:36:28Z</dcterms:modified>
</cp:coreProperties>
</file>