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5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5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9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6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5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28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5ADF-60F3-4F11-81E4-E0896777C5D8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A0984-FFF6-44B8-A474-194DDD740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6972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07177"/>
            <a:ext cx="77854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Using God’s name to express ordinary human emotions is an example of profanity, making the name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meaningless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6965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5394" y="2011680"/>
            <a:ext cx="78899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If you profess to honor God but your lifestyle dishonors God, then God’s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reputation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is damaged, his name is trivialized.</a:t>
            </a:r>
          </a:p>
        </p:txBody>
      </p:sp>
    </p:spTree>
    <p:extLst>
      <p:ext uri="{BB962C8B-B14F-4D97-AF65-F5344CB8AC3E}">
        <p14:creationId xmlns:p14="http://schemas.microsoft.com/office/powerpoint/2010/main" val="1443990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55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5578" y="2246811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SINCERE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= I am SERIOUS!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	   I take this SERIOUSLY!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	This is NOT something I will 	speak of or act toward casually!</a:t>
            </a:r>
          </a:p>
        </p:txBody>
      </p:sp>
    </p:spTree>
    <p:extLst>
      <p:ext uri="{BB962C8B-B14F-4D97-AF65-F5344CB8AC3E}">
        <p14:creationId xmlns:p14="http://schemas.microsoft.com/office/powerpoint/2010/main" val="176463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3383" y="2076994"/>
            <a:ext cx="32787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NAME?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essence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authority</a:t>
            </a:r>
          </a:p>
        </p:txBody>
      </p:sp>
    </p:spTree>
    <p:extLst>
      <p:ext uri="{BB962C8B-B14F-4D97-AF65-F5344CB8AC3E}">
        <p14:creationId xmlns:p14="http://schemas.microsoft.com/office/powerpoint/2010/main" val="269640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6287" y="2037805"/>
            <a:ext cx="71584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God revealed his own name as something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mysterious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(Exodus 3)</a:t>
            </a:r>
          </a:p>
        </p:txBody>
      </p:sp>
    </p:spTree>
    <p:extLst>
      <p:ext uri="{BB962C8B-B14F-4D97-AF65-F5344CB8AC3E}">
        <p14:creationId xmlns:p14="http://schemas.microsoft.com/office/powerpoint/2010/main" val="53220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6573" y="1449977"/>
            <a:ext cx="86476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We call on God’s name as an expression of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WORSHIP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FAITH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God’s name is our promise of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REFUGE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PROTECTION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God’s name signifies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SALVATION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HOLINESS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JUDGMENT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52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58983" y="3043645"/>
            <a:ext cx="6165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“vain” = ______________</a:t>
            </a:r>
          </a:p>
        </p:txBody>
      </p:sp>
    </p:spTree>
    <p:extLst>
      <p:ext uri="{BB962C8B-B14F-4D97-AF65-F5344CB8AC3E}">
        <p14:creationId xmlns:p14="http://schemas.microsoft.com/office/powerpoint/2010/main" val="78368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4949" y="1423850"/>
            <a:ext cx="858229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use God’s name in a way which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robs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it of its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significance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take it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lightly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or make it seem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worthless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make it so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casual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careless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that it appears to be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meaningless</a:t>
            </a:r>
          </a:p>
        </p:txBody>
      </p:sp>
    </p:spTree>
    <p:extLst>
      <p:ext uri="{BB962C8B-B14F-4D97-AF65-F5344CB8AC3E}">
        <p14:creationId xmlns:p14="http://schemas.microsoft.com/office/powerpoint/2010/main" val="286984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1966" y="2116183"/>
            <a:ext cx="76287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We have been given a word from our Creator, Savior, and Judge. Treat MY NAME with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reverence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 Take me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seriously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21815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3588" y="2155371"/>
            <a:ext cx="76156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Every promise you make reflects your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commitment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 God and must be </a:t>
            </a:r>
            <a:r>
              <a:rPr lang="en-US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considered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seriously.</a:t>
            </a:r>
          </a:p>
        </p:txBody>
      </p:sp>
    </p:spTree>
    <p:extLst>
      <p:ext uri="{BB962C8B-B14F-4D97-AF65-F5344CB8AC3E}">
        <p14:creationId xmlns:p14="http://schemas.microsoft.com/office/powerpoint/2010/main" val="3614286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184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Oterbine</dc:creator>
  <cp:lastModifiedBy>Carol</cp:lastModifiedBy>
  <cp:revision>4</cp:revision>
  <dcterms:created xsi:type="dcterms:W3CDTF">2018-04-18T13:36:20Z</dcterms:created>
  <dcterms:modified xsi:type="dcterms:W3CDTF">2018-04-19T14:09:00Z</dcterms:modified>
</cp:coreProperties>
</file>